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57" r:id="rId5"/>
    <p:sldId id="260" r:id="rId6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01C"/>
    <a:srgbClr val="00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E629039-C373-1A4F-B9AF-B0BEE93CE539}" v="10" dt="2025-03-03T11:17:09.6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55" d="100"/>
          <a:sy n="55" d="100"/>
        </p:scale>
        <p:origin x="35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Ledru" userId="a7658891-423a-4a38-bcf5-e8ace65e87c9" providerId="ADAL" clId="{7CA3BE26-9EBA-D842-8C44-99094B38E49A}"/>
    <pc:docChg chg="custSel modSld">
      <pc:chgData name="Julien Ledru" userId="a7658891-423a-4a38-bcf5-e8ace65e87c9" providerId="ADAL" clId="{7CA3BE26-9EBA-D842-8C44-99094B38E49A}" dt="2024-12-18T16:38:39.603" v="31" actId="14826"/>
      <pc:docMkLst>
        <pc:docMk/>
      </pc:docMkLst>
      <pc:sldChg chg="addSp modSp mod">
        <pc:chgData name="Julien Ledru" userId="a7658891-423a-4a38-bcf5-e8ace65e87c9" providerId="ADAL" clId="{7CA3BE26-9EBA-D842-8C44-99094B38E49A}" dt="2024-12-18T16:38:11.965" v="27" actId="14826"/>
        <pc:sldMkLst>
          <pc:docMk/>
          <pc:sldMk cId="2002535277" sldId="256"/>
        </pc:sldMkLst>
        <pc:picChg chg="mod">
          <ac:chgData name="Julien Ledru" userId="a7658891-423a-4a38-bcf5-e8ace65e87c9" providerId="ADAL" clId="{7CA3BE26-9EBA-D842-8C44-99094B38E49A}" dt="2024-12-18T16:38:11.965" v="27" actId="14826"/>
          <ac:picMkLst>
            <pc:docMk/>
            <pc:sldMk cId="2002535277" sldId="256"/>
            <ac:picMk id="2" creationId="{5EA11A0F-7C03-A2E5-4EFD-25B020E4CB89}"/>
          </ac:picMkLst>
        </pc:picChg>
      </pc:sldChg>
      <pc:sldChg chg="modSp mod">
        <pc:chgData name="Julien Ledru" userId="a7658891-423a-4a38-bcf5-e8ace65e87c9" providerId="ADAL" clId="{7CA3BE26-9EBA-D842-8C44-99094B38E49A}" dt="2024-12-18T16:38:34.048" v="30" actId="14826"/>
        <pc:sldMkLst>
          <pc:docMk/>
          <pc:sldMk cId="4256215918" sldId="257"/>
        </pc:sldMkLst>
        <pc:picChg chg="mod">
          <ac:chgData name="Julien Ledru" userId="a7658891-423a-4a38-bcf5-e8ace65e87c9" providerId="ADAL" clId="{7CA3BE26-9EBA-D842-8C44-99094B38E49A}" dt="2024-12-18T16:38:34.048" v="30" actId="14826"/>
          <ac:picMkLst>
            <pc:docMk/>
            <pc:sldMk cId="4256215918" sldId="257"/>
            <ac:picMk id="5" creationId="{9D361B91-4C76-044D-A994-56CEA4DAEB88}"/>
          </ac:picMkLst>
        </pc:picChg>
      </pc:sldChg>
      <pc:sldChg chg="addSp delSp modSp mod">
        <pc:chgData name="Julien Ledru" userId="a7658891-423a-4a38-bcf5-e8ace65e87c9" providerId="ADAL" clId="{7CA3BE26-9EBA-D842-8C44-99094B38E49A}" dt="2024-12-18T16:38:20.667" v="28" actId="14826"/>
        <pc:sldMkLst>
          <pc:docMk/>
          <pc:sldMk cId="457640895" sldId="258"/>
        </pc:sldMkLst>
        <pc:picChg chg="add mod">
          <ac:chgData name="Julien Ledru" userId="a7658891-423a-4a38-bcf5-e8ace65e87c9" providerId="ADAL" clId="{7CA3BE26-9EBA-D842-8C44-99094B38E49A}" dt="2024-12-18T16:38:20.667" v="28" actId="14826"/>
          <ac:picMkLst>
            <pc:docMk/>
            <pc:sldMk cId="457640895" sldId="258"/>
            <ac:picMk id="3" creationId="{7F14C47C-7070-195B-D856-6089EE9019A9}"/>
          </ac:picMkLst>
        </pc:picChg>
      </pc:sldChg>
      <pc:sldChg chg="addSp delSp modSp mod">
        <pc:chgData name="Julien Ledru" userId="a7658891-423a-4a38-bcf5-e8ace65e87c9" providerId="ADAL" clId="{7CA3BE26-9EBA-D842-8C44-99094B38E49A}" dt="2024-12-18T16:38:27.518" v="29" actId="14826"/>
        <pc:sldMkLst>
          <pc:docMk/>
          <pc:sldMk cId="2334074689" sldId="259"/>
        </pc:sldMkLst>
        <pc:picChg chg="add mod">
          <ac:chgData name="Julien Ledru" userId="a7658891-423a-4a38-bcf5-e8ace65e87c9" providerId="ADAL" clId="{7CA3BE26-9EBA-D842-8C44-99094B38E49A}" dt="2024-12-18T16:38:27.518" v="29" actId="14826"/>
          <ac:picMkLst>
            <pc:docMk/>
            <pc:sldMk cId="2334074689" sldId="259"/>
            <ac:picMk id="5" creationId="{38692A96-28E5-A9FF-558B-1ADD8E14A281}"/>
          </ac:picMkLst>
        </pc:picChg>
      </pc:sldChg>
      <pc:sldChg chg="modSp mod">
        <pc:chgData name="Julien Ledru" userId="a7658891-423a-4a38-bcf5-e8ace65e87c9" providerId="ADAL" clId="{7CA3BE26-9EBA-D842-8C44-99094B38E49A}" dt="2024-12-18T16:38:39.603" v="31" actId="14826"/>
        <pc:sldMkLst>
          <pc:docMk/>
          <pc:sldMk cId="2115371115" sldId="260"/>
        </pc:sldMkLst>
        <pc:picChg chg="mod">
          <ac:chgData name="Julien Ledru" userId="a7658891-423a-4a38-bcf5-e8ace65e87c9" providerId="ADAL" clId="{7CA3BE26-9EBA-D842-8C44-99094B38E49A}" dt="2024-12-18T16:38:39.603" v="31" actId="14826"/>
          <ac:picMkLst>
            <pc:docMk/>
            <pc:sldMk cId="2115371115" sldId="260"/>
            <ac:picMk id="2" creationId="{233B0392-4C47-CAF6-C99F-736706E094FC}"/>
          </ac:picMkLst>
        </pc:picChg>
      </pc:sldChg>
    </pc:docChg>
  </pc:docChgLst>
  <pc:docChgLst>
    <pc:chgData name="Julien Ledru" userId="a7658891-423a-4a38-bcf5-e8ace65e87c9" providerId="ADAL" clId="{EE629039-C373-1A4F-B9AF-B0BEE93CE539}"/>
    <pc:docChg chg="modSld">
      <pc:chgData name="Julien Ledru" userId="a7658891-423a-4a38-bcf5-e8ace65e87c9" providerId="ADAL" clId="{EE629039-C373-1A4F-B9AF-B0BEE93CE539}" dt="2025-03-03T11:17:09.635" v="9" actId="14826"/>
      <pc:docMkLst>
        <pc:docMk/>
      </pc:docMkLst>
      <pc:sldChg chg="modSp">
        <pc:chgData name="Julien Ledru" userId="a7658891-423a-4a38-bcf5-e8ace65e87c9" providerId="ADAL" clId="{EE629039-C373-1A4F-B9AF-B0BEE93CE539}" dt="2025-03-03T11:16:31.729" v="5" actId="14826"/>
        <pc:sldMkLst>
          <pc:docMk/>
          <pc:sldMk cId="2002535277" sldId="256"/>
        </pc:sldMkLst>
        <pc:picChg chg="mod">
          <ac:chgData name="Julien Ledru" userId="a7658891-423a-4a38-bcf5-e8ace65e87c9" providerId="ADAL" clId="{EE629039-C373-1A4F-B9AF-B0BEE93CE539}" dt="2025-03-03T11:16:31.729" v="5" actId="14826"/>
          <ac:picMkLst>
            <pc:docMk/>
            <pc:sldMk cId="2002535277" sldId="256"/>
            <ac:picMk id="2" creationId="{5EA11A0F-7C03-A2E5-4EFD-25B020E4CB89}"/>
          </ac:picMkLst>
        </pc:picChg>
      </pc:sldChg>
      <pc:sldChg chg="modSp">
        <pc:chgData name="Julien Ledru" userId="a7658891-423a-4a38-bcf5-e8ace65e87c9" providerId="ADAL" clId="{EE629039-C373-1A4F-B9AF-B0BEE93CE539}" dt="2025-03-03T11:16:55.764" v="8" actId="14826"/>
        <pc:sldMkLst>
          <pc:docMk/>
          <pc:sldMk cId="4256215918" sldId="257"/>
        </pc:sldMkLst>
        <pc:picChg chg="mod">
          <ac:chgData name="Julien Ledru" userId="a7658891-423a-4a38-bcf5-e8ace65e87c9" providerId="ADAL" clId="{EE629039-C373-1A4F-B9AF-B0BEE93CE539}" dt="2025-03-03T11:16:55.764" v="8" actId="14826"/>
          <ac:picMkLst>
            <pc:docMk/>
            <pc:sldMk cId="4256215918" sldId="257"/>
            <ac:picMk id="5" creationId="{9D361B91-4C76-044D-A994-56CEA4DAEB88}"/>
          </ac:picMkLst>
        </pc:picChg>
      </pc:sldChg>
      <pc:sldChg chg="modSp">
        <pc:chgData name="Julien Ledru" userId="a7658891-423a-4a38-bcf5-e8ace65e87c9" providerId="ADAL" clId="{EE629039-C373-1A4F-B9AF-B0BEE93CE539}" dt="2025-03-03T11:16:39.782" v="6" actId="14826"/>
        <pc:sldMkLst>
          <pc:docMk/>
          <pc:sldMk cId="457640895" sldId="258"/>
        </pc:sldMkLst>
        <pc:picChg chg="mod">
          <ac:chgData name="Julien Ledru" userId="a7658891-423a-4a38-bcf5-e8ace65e87c9" providerId="ADAL" clId="{EE629039-C373-1A4F-B9AF-B0BEE93CE539}" dt="2025-03-03T11:16:39.782" v="6" actId="14826"/>
          <ac:picMkLst>
            <pc:docMk/>
            <pc:sldMk cId="457640895" sldId="258"/>
            <ac:picMk id="3" creationId="{7F14C47C-7070-195B-D856-6089EE9019A9}"/>
          </ac:picMkLst>
        </pc:picChg>
      </pc:sldChg>
      <pc:sldChg chg="modSp">
        <pc:chgData name="Julien Ledru" userId="a7658891-423a-4a38-bcf5-e8ace65e87c9" providerId="ADAL" clId="{EE629039-C373-1A4F-B9AF-B0BEE93CE539}" dt="2025-03-03T11:16:49.135" v="7" actId="14826"/>
        <pc:sldMkLst>
          <pc:docMk/>
          <pc:sldMk cId="2334074689" sldId="259"/>
        </pc:sldMkLst>
        <pc:picChg chg="mod">
          <ac:chgData name="Julien Ledru" userId="a7658891-423a-4a38-bcf5-e8ace65e87c9" providerId="ADAL" clId="{EE629039-C373-1A4F-B9AF-B0BEE93CE539}" dt="2025-03-03T11:16:49.135" v="7" actId="14826"/>
          <ac:picMkLst>
            <pc:docMk/>
            <pc:sldMk cId="2334074689" sldId="259"/>
            <ac:picMk id="5" creationId="{38692A96-28E5-A9FF-558B-1ADD8E14A281}"/>
          </ac:picMkLst>
        </pc:picChg>
      </pc:sldChg>
      <pc:sldChg chg="modSp">
        <pc:chgData name="Julien Ledru" userId="a7658891-423a-4a38-bcf5-e8ace65e87c9" providerId="ADAL" clId="{EE629039-C373-1A4F-B9AF-B0BEE93CE539}" dt="2025-03-03T11:17:09.635" v="9" actId="14826"/>
        <pc:sldMkLst>
          <pc:docMk/>
          <pc:sldMk cId="2115371115" sldId="260"/>
        </pc:sldMkLst>
        <pc:picChg chg="mod">
          <ac:chgData name="Julien Ledru" userId="a7658891-423a-4a38-bcf5-e8ace65e87c9" providerId="ADAL" clId="{EE629039-C373-1A4F-B9AF-B0BEE93CE539}" dt="2025-03-03T11:17:09.635" v="9" actId="14826"/>
          <ac:picMkLst>
            <pc:docMk/>
            <pc:sldMk cId="2115371115" sldId="260"/>
            <ac:picMk id="2" creationId="{233B0392-4C47-CAF6-C99F-736706E094F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04BD6-86F9-1945-BA35-524706426939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9DA5-A382-B149-8761-A9DB9FCD3D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0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870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919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23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4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49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0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57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92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62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0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870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9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10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75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354728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053845A4-AF1E-9148-A910-A60336CA2E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19" y="770"/>
            <a:ext cx="10684100" cy="1511781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2307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Ajoutez dans cette partie les éléments que vous souhaitez, texte ou image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E1E87B1-D9DF-9742-8836-2A8D85E1A666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28614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EA11A0F-7C03-A2E5-4EFD-25B020E4CB8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5802" y="9753"/>
            <a:ext cx="10672491" cy="1510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3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F14C47C-7070-195B-D856-6089EE9019A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5802" y="9753"/>
            <a:ext cx="10672491" cy="15101385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417292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Remplacez ce faux texte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91178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612213" y="8633051"/>
            <a:ext cx="9327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  <a:b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1141754" y="9587356"/>
            <a:ext cx="3243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XX mai 2022 </a:t>
            </a:r>
            <a:b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</a:t>
            </a:r>
            <a:r>
              <a:rPr lang="fr-FR" sz="2000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à </a:t>
            </a:r>
            <a:r>
              <a:rPr lang="fr-FR" sz="2000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5042258" y="9587356"/>
            <a:ext cx="48560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1</a:t>
            </a:r>
          </a:p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2 </a:t>
            </a:r>
          </a:p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612212" y="10692052"/>
            <a:ext cx="9691752" cy="152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Utilisez cet espace pour donner davantage d’information sur votre événement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Difficulté, Type de public attendu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Durée de l’activité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Restauration prévue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Accessibilité aux personnes à mobilité réduire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Site internet…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F923236-09F0-4F49-8BE4-8D5127C69C5B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pic>
        <p:nvPicPr>
          <p:cNvPr id="13" name="Picture 2" descr="Accueil du site">
            <a:extLst>
              <a:ext uri="{FF2B5EF4-FFF2-40B4-BE49-F238E27FC236}">
                <a16:creationId xmlns:a16="http://schemas.microsoft.com/office/drawing/2014/main" id="{D43DDB81-DAEF-CA44-AE17-ED029EF73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640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8692A96-28E5-A9FF-558B-1ADD8E14A28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5802" y="9753"/>
            <a:ext cx="10672491" cy="15101385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417292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Remplacez ce faux texte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91178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3617111" y="8582251"/>
            <a:ext cx="6686853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  <a:b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3690922" y="9536555"/>
            <a:ext cx="2905497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XX mai 2022 </a:t>
            </a:r>
            <a:b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</a:t>
            </a:r>
            <a:r>
              <a:rPr lang="fr-FR" sz="2263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à </a:t>
            </a:r>
            <a:r>
              <a:rPr lang="fr-FR" sz="2263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6719648" y="9536556"/>
            <a:ext cx="3584315" cy="87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1</a:t>
            </a:r>
          </a:p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2 </a:t>
            </a:r>
          </a:p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3341762" y="10629360"/>
            <a:ext cx="6962202" cy="1768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Utilisez cet espace pour donner davantage d’information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sur votre événement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Difficulté, Type de public attendu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Durée de l’activité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Restauration prévue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Accessibilité aux personnes à mobilité réduire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Site internet…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BBCD74-46ED-4C40-8ABE-7E3E1A9C22B2}"/>
              </a:ext>
            </a:extLst>
          </p:cNvPr>
          <p:cNvSpPr/>
          <p:nvPr/>
        </p:nvSpPr>
        <p:spPr>
          <a:xfrm>
            <a:off x="381128" y="8582251"/>
            <a:ext cx="2960632" cy="366275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599" dirty="0"/>
              <a:t>VOTRE VISUEL ICI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A26BF4B-3D21-CB4A-84F3-DDB767536705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pic>
        <p:nvPicPr>
          <p:cNvPr id="3" name="Picture 2" descr="Accueil du site">
            <a:extLst>
              <a:ext uri="{FF2B5EF4-FFF2-40B4-BE49-F238E27FC236}">
                <a16:creationId xmlns:a16="http://schemas.microsoft.com/office/drawing/2014/main" id="{F9B7B4DC-F301-FE89-F15C-9407387CE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074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9D361B91-4C76-044D-A994-56CEA4DAEB8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5802" y="9753"/>
            <a:ext cx="10672491" cy="1510138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57D4808C-9ED7-6241-9903-38FC89295C89}"/>
              </a:ext>
            </a:extLst>
          </p:cNvPr>
          <p:cNvSpPr txBox="1"/>
          <p:nvPr/>
        </p:nvSpPr>
        <p:spPr>
          <a:xfrm>
            <a:off x="612212" y="10933834"/>
            <a:ext cx="9691752" cy="1289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Cette balade à vélo vous permettra de découvrir les possibilités de déplacement à vélo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en découvrant l'aménagement cyclable de l'ancienne ligne de Paris à Chartres et de parcourir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ainsi un bout de la </a:t>
            </a:r>
            <a:r>
              <a:rPr lang="fr-FR" sz="1556" dirty="0" err="1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véloscénie</a:t>
            </a: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. Vous serez accompagnés par des membres de l’association Mieux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Déplacer à Bicyclette.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Boucle d'environ 20 à 25 km, prévoir 3h.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13E1ECF-A0B0-9746-B25B-A5C02E7252BF}"/>
              </a:ext>
            </a:extLst>
          </p:cNvPr>
          <p:cNvSpPr txBox="1"/>
          <p:nvPr/>
        </p:nvSpPr>
        <p:spPr>
          <a:xfrm>
            <a:off x="612213" y="8607651"/>
            <a:ext cx="9327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BALADE À VÉLO </a:t>
            </a:r>
            <a:b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 BURES/YVETTE À LIMOURS PAR L’AÉROTRAIN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463C80F-F659-9845-9EB2-674AF68DEC16}"/>
              </a:ext>
            </a:extLst>
          </p:cNvPr>
          <p:cNvSpPr txBox="1"/>
          <p:nvPr/>
        </p:nvSpPr>
        <p:spPr>
          <a:xfrm>
            <a:off x="5042258" y="9612663"/>
            <a:ext cx="4856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Maison de l'Ecologie et de la Transition Rue Descartes </a:t>
            </a:r>
            <a:b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91440 Bures/Yvette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A78A292-E554-3F42-89BD-DD62B97DB3FF}"/>
              </a:ext>
            </a:extLst>
          </p:cNvPr>
          <p:cNvSpPr txBox="1"/>
          <p:nvPr/>
        </p:nvSpPr>
        <p:spPr>
          <a:xfrm>
            <a:off x="1141754" y="9612663"/>
            <a:ext cx="3243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15 mai 2022 </a:t>
            </a:r>
            <a:b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9h30 à 12h30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94276A3-693B-6D43-A1E0-CB6CC09E245F}"/>
              </a:ext>
            </a:extLst>
          </p:cNvPr>
          <p:cNvSpPr txBox="1"/>
          <p:nvPr/>
        </p:nvSpPr>
        <p:spPr>
          <a:xfrm>
            <a:off x="12285295" y="5316755"/>
            <a:ext cx="4518760" cy="1200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Exemple de mise en page</a:t>
            </a:r>
          </a:p>
        </p:txBody>
      </p:sp>
      <p:pic>
        <p:nvPicPr>
          <p:cNvPr id="2" name="Picture 2" descr="Accueil du site">
            <a:extLst>
              <a:ext uri="{FF2B5EF4-FFF2-40B4-BE49-F238E27FC236}">
                <a16:creationId xmlns:a16="http://schemas.microsoft.com/office/drawing/2014/main" id="{58454527-BF21-4138-2E1B-CFD8FD9AC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21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233B0392-4C47-CAF6-C99F-736706E094F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5802" y="9751"/>
            <a:ext cx="10672491" cy="1510138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3341759" y="8709251"/>
            <a:ext cx="7237554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BALADE À VÉLO DE BURES/YVETTE </a:t>
            </a:r>
            <a:b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À LIMOURS PAR L’AÉROTRAIN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3690922" y="9663555"/>
            <a:ext cx="2905497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15 mai 2022 </a:t>
            </a:r>
            <a:b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9h30 à 12h30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6719648" y="9663555"/>
            <a:ext cx="3584315" cy="87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Maison de l'Ecologie et de la Transition Rue Descartes </a:t>
            </a:r>
            <a:b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91440 Bures/Yvette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3341762" y="10756360"/>
            <a:ext cx="6962202" cy="152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Cette balade à vélo vous permettra de découvrir les possibilités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déplacement à vélo en découvrant l'aménagement cyclable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l'ancienne ligne de Paris à Chartres et de parcourir ainsi un bout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la </a:t>
            </a:r>
            <a:r>
              <a:rPr lang="fr-FR" sz="1556" dirty="0" err="1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véloscénie</a:t>
            </a: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. Vous serez accompagnés par des membres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l’association Mieux de Déplacer à Bicyclette.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Boucle d'environ 20 à 25 km, prévoir 3h.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19" name="Picture 2" descr="Kit Communication">
            <a:extLst>
              <a:ext uri="{FF2B5EF4-FFF2-40B4-BE49-F238E27FC236}">
                <a16:creationId xmlns:a16="http://schemas.microsoft.com/office/drawing/2014/main" id="{2143B296-23D1-6E41-97FC-C38334AF7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27" y="8939207"/>
            <a:ext cx="2960632" cy="29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EBB1D8B3-C377-734D-BCBB-E43E77F41559}"/>
              </a:ext>
            </a:extLst>
          </p:cNvPr>
          <p:cNvSpPr txBox="1"/>
          <p:nvPr/>
        </p:nvSpPr>
        <p:spPr>
          <a:xfrm>
            <a:off x="12285295" y="5316755"/>
            <a:ext cx="4518760" cy="1200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Exemple de mise en page</a:t>
            </a:r>
          </a:p>
        </p:txBody>
      </p:sp>
      <p:pic>
        <p:nvPicPr>
          <p:cNvPr id="11" name="Picture 2" descr="Accueil du site">
            <a:extLst>
              <a:ext uri="{FF2B5EF4-FFF2-40B4-BE49-F238E27FC236}">
                <a16:creationId xmlns:a16="http://schemas.microsoft.com/office/drawing/2014/main" id="{ECB6711B-59E4-2341-94EB-B63F2B3AC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719265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3711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51</TotalTime>
  <Words>398</Words>
  <Application>Microsoft Macintosh PowerPoint</Application>
  <PresentationFormat>Personnalisé</PresentationFormat>
  <Paragraphs>42</Paragraphs>
  <Slides>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Futura</vt:lpstr>
      <vt:lpstr>Futura Medium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Lecocq</dc:creator>
  <cp:lastModifiedBy>Julien Ledru</cp:lastModifiedBy>
  <cp:revision>21</cp:revision>
  <dcterms:created xsi:type="dcterms:W3CDTF">2022-02-22T13:16:25Z</dcterms:created>
  <dcterms:modified xsi:type="dcterms:W3CDTF">2025-03-03T11:17:14Z</dcterms:modified>
</cp:coreProperties>
</file>